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B28B-9535-4147-A7C4-8119EC5F359B}" type="datetimeFigureOut">
              <a:rPr lang="en-US" smtClean="0"/>
              <a:t>6/21/2016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7E76-EB7C-4EA4-A431-83344D7CF6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B28B-9535-4147-A7C4-8119EC5F359B}" type="datetimeFigureOut">
              <a:rPr lang="en-US" smtClean="0"/>
              <a:t>6/21/2016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7E76-EB7C-4EA4-A431-83344D7CF6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B28B-9535-4147-A7C4-8119EC5F359B}" type="datetimeFigureOut">
              <a:rPr lang="en-US" smtClean="0"/>
              <a:t>6/21/2016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7E76-EB7C-4EA4-A431-83344D7CF6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B28B-9535-4147-A7C4-8119EC5F359B}" type="datetimeFigureOut">
              <a:rPr lang="en-US" smtClean="0"/>
              <a:t>6/21/2016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7E76-EB7C-4EA4-A431-83344D7CF6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B28B-9535-4147-A7C4-8119EC5F359B}" type="datetimeFigureOut">
              <a:rPr lang="en-US" smtClean="0"/>
              <a:t>6/21/2016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7E76-EB7C-4EA4-A431-83344D7CF6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B28B-9535-4147-A7C4-8119EC5F359B}" type="datetimeFigureOut">
              <a:rPr lang="en-US" smtClean="0"/>
              <a:t>6/21/2016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7E76-EB7C-4EA4-A431-83344D7CF6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B28B-9535-4147-A7C4-8119EC5F359B}" type="datetimeFigureOut">
              <a:rPr lang="en-US" smtClean="0"/>
              <a:t>6/21/2016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7E76-EB7C-4EA4-A431-83344D7CF6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B28B-9535-4147-A7C4-8119EC5F359B}" type="datetimeFigureOut">
              <a:rPr lang="en-US" smtClean="0"/>
              <a:t>6/21/2016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7E76-EB7C-4EA4-A431-83344D7CF6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B28B-9535-4147-A7C4-8119EC5F359B}" type="datetimeFigureOut">
              <a:rPr lang="en-US" smtClean="0"/>
              <a:t>6/21/2016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7E76-EB7C-4EA4-A431-83344D7CF6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B28B-9535-4147-A7C4-8119EC5F359B}" type="datetimeFigureOut">
              <a:rPr lang="en-US" smtClean="0"/>
              <a:t>6/21/2016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0E47E76-EB7C-4EA4-A431-83344D7CF6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B28B-9535-4147-A7C4-8119EC5F359B}" type="datetimeFigureOut">
              <a:rPr lang="en-US" smtClean="0"/>
              <a:t>6/21/2016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7E76-EB7C-4EA4-A431-83344D7CF6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276B28B-9535-4147-A7C4-8119EC5F359B}" type="datetimeFigureOut">
              <a:rPr lang="en-US" smtClean="0"/>
              <a:t>6/21/2016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90E47E76-EB7C-4EA4-A431-83344D7CF68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535315" y="1610896"/>
            <a:ext cx="5648623" cy="794979"/>
          </a:xfrm>
        </p:spPr>
        <p:txBody>
          <a:bodyPr/>
          <a:lstStyle/>
          <a:p>
            <a:r>
              <a:rPr lang="en-US" dirty="0" smtClean="0"/>
              <a:t>Digital Image Portfolio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049637" y="2035925"/>
            <a:ext cx="6511131" cy="825068"/>
          </a:xfrm>
        </p:spPr>
        <p:txBody>
          <a:bodyPr>
            <a:normAutofit/>
          </a:bodyPr>
          <a:lstStyle/>
          <a:p>
            <a:r>
              <a:rPr lang="en-US" dirty="0" smtClean="0"/>
              <a:t>Doug Tyson</a:t>
            </a:r>
          </a:p>
          <a:p>
            <a:r>
              <a:rPr lang="en-US" smtClean="0"/>
              <a:t>22 </a:t>
            </a:r>
            <a:r>
              <a:rPr lang="en-US" smtClean="0"/>
              <a:t>June </a:t>
            </a:r>
            <a:r>
              <a:rPr lang="en-US" smtClean="0"/>
              <a:t>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43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Digital Photo Editing (Capt./Labels)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 Image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Edited Image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79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Digital Photo Editing (Rotate Image)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 Image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Edited Image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34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Scanned Image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13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Assignment Reflection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Your thoughts here (200-300 words).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109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Digital Artwork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73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Screen Capture of Desktop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53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Photograph (Portrait)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64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Photograph (Landscape)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07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Digital Photograph (Still Life)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26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Digital Photo Editing (B&amp;W)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Original Image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Edited Image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18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Digital Photo Editing (Red Eye Red.)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 </a:t>
            </a:r>
            <a:r>
              <a:rPr lang="en-US" dirty="0" smtClean="0"/>
              <a:t>Image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Edited Image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97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Digital Photo Editing (Special Filter)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 </a:t>
            </a:r>
            <a:r>
              <a:rPr lang="en-US" dirty="0" smtClean="0"/>
              <a:t>Image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Edited Image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72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28</TotalTime>
  <Words>97</Words>
  <Application>Microsoft Office PowerPoint</Application>
  <PresentationFormat>On-screen Show (4:3)</PresentationFormat>
  <Paragraphs>26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Angles</vt:lpstr>
      <vt:lpstr>Digital Image Portfolio</vt:lpstr>
      <vt:lpstr>Digital Artwork</vt:lpstr>
      <vt:lpstr>Screen Capture of Desktop</vt:lpstr>
      <vt:lpstr>Digital Photograph (Portrait)</vt:lpstr>
      <vt:lpstr>Digital Photograph (Landscape)</vt:lpstr>
      <vt:lpstr>Digital Photograph (Still Life)</vt:lpstr>
      <vt:lpstr>Digital Photo Editing (B&amp;W)</vt:lpstr>
      <vt:lpstr>Digital Photo Editing (Red Eye Red.)</vt:lpstr>
      <vt:lpstr>Digital Photo Editing (Special Filter)</vt:lpstr>
      <vt:lpstr>Digital Photo Editing (Capt./Labels)</vt:lpstr>
      <vt:lpstr>Digital Photo Editing (Rotate Image)</vt:lpstr>
      <vt:lpstr>Scanned Image</vt:lpstr>
      <vt:lpstr>Assignment Reflection</vt:lpstr>
    </vt:vector>
  </TitlesOfParts>
  <Company>Lincoln Intermediate Unit #12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Image Portfolio</dc:title>
  <dc:creator>Doug J. Tyson</dc:creator>
  <cp:lastModifiedBy>Douglas J. Tyson</cp:lastModifiedBy>
  <cp:revision>9</cp:revision>
  <dcterms:created xsi:type="dcterms:W3CDTF">2014-06-25T19:32:07Z</dcterms:created>
  <dcterms:modified xsi:type="dcterms:W3CDTF">2016-06-21T18:22:12Z</dcterms:modified>
</cp:coreProperties>
</file>