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76B28B-9535-4147-A7C4-8119EC5F359B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E47E76-EB7C-4EA4-A431-83344D7CF6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535315" y="1610896"/>
            <a:ext cx="5648623" cy="794979"/>
          </a:xfrm>
        </p:spPr>
        <p:txBody>
          <a:bodyPr/>
          <a:lstStyle/>
          <a:p>
            <a:r>
              <a:rPr lang="en-US" dirty="0" smtClean="0"/>
              <a:t>Digital Image Portfolio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49637" y="2035925"/>
            <a:ext cx="6511131" cy="825068"/>
          </a:xfrm>
        </p:spPr>
        <p:txBody>
          <a:bodyPr>
            <a:normAutofit/>
          </a:bodyPr>
          <a:lstStyle/>
          <a:p>
            <a:r>
              <a:rPr lang="en-US" dirty="0" smtClean="0"/>
              <a:t>Doug Tyson</a:t>
            </a:r>
          </a:p>
          <a:p>
            <a:r>
              <a:rPr lang="en-US" dirty="0" smtClean="0"/>
              <a:t>22 </a:t>
            </a:r>
            <a:r>
              <a:rPr lang="en-US" dirty="0" smtClean="0"/>
              <a:t>June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Photo Editing (Capt./Labels)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Image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150" y="2055812"/>
            <a:ext cx="3200400" cy="24003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Edited Image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66" y="1701800"/>
            <a:ext cx="2331243" cy="3108325"/>
          </a:xfrm>
        </p:spPr>
      </p:pic>
    </p:spTree>
    <p:extLst>
      <p:ext uri="{BB962C8B-B14F-4D97-AF65-F5344CB8AC3E}">
        <p14:creationId xmlns:p14="http://schemas.microsoft.com/office/powerpoint/2010/main" val="17267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Photo Editing (Rotate Image)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Image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150" y="2055812"/>
            <a:ext cx="3200400" cy="24003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Edited Image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0588" y="2055812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6273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Scanned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1" y="1100138"/>
            <a:ext cx="2602942" cy="3579812"/>
          </a:xfrm>
        </p:spPr>
      </p:pic>
    </p:spTree>
    <p:extLst>
      <p:ext uri="{BB962C8B-B14F-4D97-AF65-F5344CB8AC3E}">
        <p14:creationId xmlns:p14="http://schemas.microsoft.com/office/powerpoint/2010/main" val="26621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Reflection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thoughts here (200-300 words).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0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Artwork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77" y="1100138"/>
            <a:ext cx="4778270" cy="3579812"/>
          </a:xfrm>
        </p:spPr>
      </p:pic>
    </p:spTree>
    <p:extLst>
      <p:ext uri="{BB962C8B-B14F-4D97-AF65-F5344CB8AC3E}">
        <p14:creationId xmlns:p14="http://schemas.microsoft.com/office/powerpoint/2010/main" val="23117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Capture of Desktop</a:t>
            </a:r>
            <a:endParaRPr lang="en-US" dirty="0"/>
          </a:p>
        </p:txBody>
      </p:sp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93" y="1100138"/>
            <a:ext cx="4774638" cy="3579812"/>
          </a:xfrm>
        </p:spPr>
      </p:pic>
    </p:spTree>
    <p:extLst>
      <p:ext uri="{BB962C8B-B14F-4D97-AF65-F5344CB8AC3E}">
        <p14:creationId xmlns:p14="http://schemas.microsoft.com/office/powerpoint/2010/main" val="26215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Photograph (Portrait)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94" y="1100138"/>
            <a:ext cx="4624637" cy="3579812"/>
          </a:xfrm>
        </p:spPr>
      </p:pic>
    </p:spTree>
    <p:extLst>
      <p:ext uri="{BB962C8B-B14F-4D97-AF65-F5344CB8AC3E}">
        <p14:creationId xmlns:p14="http://schemas.microsoft.com/office/powerpoint/2010/main" val="18586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Photograph (Landscape)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</p:spTree>
    <p:extLst>
      <p:ext uri="{BB962C8B-B14F-4D97-AF65-F5344CB8AC3E}">
        <p14:creationId xmlns:p14="http://schemas.microsoft.com/office/powerpoint/2010/main" val="1588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Photograph (Still Life)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</p:spTree>
    <p:extLst>
      <p:ext uri="{BB962C8B-B14F-4D97-AF65-F5344CB8AC3E}">
        <p14:creationId xmlns:p14="http://schemas.microsoft.com/office/powerpoint/2010/main" val="8892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Photo Editing (B&amp;W)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Edited Image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66" y="1701800"/>
            <a:ext cx="2331243" cy="310832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150" y="2055812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798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Photo Editing (Red Eye Red.)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smtClean="0"/>
              <a:t>Image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150" y="2055812"/>
            <a:ext cx="3200400" cy="24003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Edited Image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66" y="1701800"/>
            <a:ext cx="2331243" cy="3108325"/>
          </a:xfrm>
        </p:spPr>
      </p:pic>
    </p:spTree>
    <p:extLst>
      <p:ext uri="{BB962C8B-B14F-4D97-AF65-F5344CB8AC3E}">
        <p14:creationId xmlns:p14="http://schemas.microsoft.com/office/powerpoint/2010/main" val="23769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Photo Editing (Special Filter)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smtClean="0"/>
              <a:t>Image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150" y="2055812"/>
            <a:ext cx="3200400" cy="24003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Edited </a:t>
            </a:r>
            <a:r>
              <a:rPr lang="en-US" dirty="0" smtClean="0"/>
              <a:t>Image- Emboss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66" y="1701800"/>
            <a:ext cx="2331243" cy="3108325"/>
          </a:xfrm>
        </p:spPr>
      </p:pic>
    </p:spTree>
    <p:extLst>
      <p:ext uri="{BB962C8B-B14F-4D97-AF65-F5344CB8AC3E}">
        <p14:creationId xmlns:p14="http://schemas.microsoft.com/office/powerpoint/2010/main" val="20497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</TotalTime>
  <Words>98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Digital Image Portfolio</vt:lpstr>
      <vt:lpstr>Digital Artwork</vt:lpstr>
      <vt:lpstr>Screen Capture of Desktop</vt:lpstr>
      <vt:lpstr>Digital Photograph (Portrait)</vt:lpstr>
      <vt:lpstr>Digital Photograph (Landscape)</vt:lpstr>
      <vt:lpstr>Digital Photograph (Still Life)</vt:lpstr>
      <vt:lpstr>Digital Photo Editing (B&amp;W)</vt:lpstr>
      <vt:lpstr>Digital Photo Editing (Red Eye Red.)</vt:lpstr>
      <vt:lpstr>Digital Photo Editing (Special Filter)</vt:lpstr>
      <vt:lpstr>Digital Photo Editing (Capt./Labels)</vt:lpstr>
      <vt:lpstr>Digital Photo Editing (Rotate Image)</vt:lpstr>
      <vt:lpstr>Scanned Image</vt:lpstr>
      <vt:lpstr>Assignment Reflection</vt:lpstr>
    </vt:vector>
  </TitlesOfParts>
  <Company>Lincoln Intermediate Unit #12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 Portfolio</dc:title>
  <dc:creator>Doug J. Tyson</dc:creator>
  <cp:lastModifiedBy>Douglas J. Tyson</cp:lastModifiedBy>
  <cp:revision>16</cp:revision>
  <dcterms:created xsi:type="dcterms:W3CDTF">2014-06-25T19:32:07Z</dcterms:created>
  <dcterms:modified xsi:type="dcterms:W3CDTF">2016-06-21T18:21:52Z</dcterms:modified>
</cp:coreProperties>
</file>